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43e343fdbcd7f50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h43e343fdbcd7f50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h43e343fdbcd7f507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h43e343fdbcd7f507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h43e343fdbcd7f50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h43e343fdbcd7f50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h43e343fdbcd7f507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h43e343fdbcd7f507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h43e343fdbcd7f507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h43e343fdbcd7f507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h43e343fdbcd7f507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h43e343fdbcd7f507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43e343fdbcd7f507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h43e343fdbcd7f50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h43e343fdbcd7f507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h43e343fdbcd7f507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h43e343fdbcd7f507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h43e343fdbcd7f507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h43e343fdbcd7f507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h43e343fdbcd7f507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h43e343fdbcd7f507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h43e343fdbcd7f507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 title="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 title="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 title="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 title="5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 title="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 title="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 title="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20" title="8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" y="0"/>
            <a:ext cx="91391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 title="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1" title="9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29" y="0"/>
            <a:ext cx="913913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2" title="10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3" title="1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4" title="1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597562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