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3461f0cb86c7fa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3461f0cb86c7fa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461f0cb86c7fa0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461f0cb86c7fa0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3461f0cb86c7fa0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3461f0cb86c7fa0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461f0cb86c7fa0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461f0cb86c7fa0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3461f0cb86c7fa0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3461f0cb86c7fa0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3461f0cb86c7fa0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3461f0cb86c7fa0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3461f0cb86c7fa0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3461f0cb86c7fa0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3461f0cb86c7fa0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3461f0cb86c7fa0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3461f0cb86c7fa0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3461f0cb86c7fa0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3461f0cb86c7fa0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3461f0cb86c7fa0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3461f0cb86c7fa0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3461f0cb86c7fa0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3461f0cb86c7fa0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h3461f0cb86c7fa0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3461f0cb86c7fa0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3461f0cb86c7fa0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3461f0cb86c7fa06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h3461f0cb86c7fa0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3461f0cb86c7fa06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3461f0cb86c7fa0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3461f0cb86c7fa06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3461f0cb86c7fa0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3461f0cb86c7fa0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3461f0cb86c7fa0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3461f0cb86c7fa06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h3461f0cb86c7fa06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3461f0cb86c7fa06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h3461f0cb86c7fa06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3461f0cb86c7fa0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3461f0cb86c7fa0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3461f0cb86c7fa06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3461f0cb86c7fa06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461f0cb86c7fa0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461f0cb86c7fa0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3461f0cb86c7fa06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h3461f0cb86c7fa06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lide_01_Rasionalisasi_IPMA_Melaka_2026_20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Slide_02_Ringkasan_Eksekutif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Slide_03_Objektif_Rasionalisas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Slide_04_Ekosistem_IPMA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Slide_05_Landskap_Ekonomi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Slide_06_GIATMARA_Negeri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Slide_07_KPM_Bandar_Melak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Slide_08_KPM_Ayer_Mole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Slide_09_TVETMARA_Masjid_Tana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Slide_10_TVETMARA_Jas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 title="Slide_11_Pemetaan_Geografi_IPM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title="Slide_12_Pemetaan_Program_Industr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 title="Slide_13_Community_Based_Deman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 title="Slide_14_HGHV_HVH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 title="Slide_15_Analisis_Redundans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 title="Slide_16_Analisis_Jurang_Kemahira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 title="Slide_17_Model_Artikulasi_IPM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 title="Slide_18_Pengkhususan_Institus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 title="Slide_19_Kolaborasi_Strategik_Industr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 title="Slide_20_Transformasi_Digital_dan_A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 title="Slide_21_Pengoptimuman_K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4" title="Slide_22_Roadmap_2026_20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 title="Slide_23_KPI_dan_Pemantauan_Prestas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 title="Slide_24_Rumusan_dan_Keputusan_Strateg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