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c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chatbot-vs-agentic-a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sme-cakap-agent-urus-teknik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agent-bina-tempat-kerj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ainna-agent-neuralop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analogi-restor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perjalanan-s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ilmu-bisnes-arah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contoh-arahan-bisn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-human-in-the-lo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AINNA SME NeuralOps — Agent Bina Sistem, SME Nampak Hasil</dc:title>
  <dc:subject>Educational &amp; Training Explainer</dc:subject>
  <dc:creator>AINNA SME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